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77" d="100"/>
          <a:sy n="77" d="100"/>
        </p:scale>
        <p:origin x="6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5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7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2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3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1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1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3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9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7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9B9A8-0EFE-4618-8EE5-F5F778BFB511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4AB9A-3D84-4BA7-98C4-F19388EC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_47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0"/>
            <a:ext cx="1029499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33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-309716"/>
            <a:ext cx="10744198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44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icture of natural gas flared as waste at a North Dakota oil w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220200" cy="685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52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risti and Kyl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10286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6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arm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8029" y="0"/>
            <a:ext cx="102669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03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" y="0"/>
            <a:ext cx="103023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56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25 of 33 in the 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914400"/>
            <a:ext cx="9715500" cy="77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10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skendall</dc:creator>
  <cp:lastModifiedBy>Michael Maragos</cp:lastModifiedBy>
  <cp:revision>5</cp:revision>
  <dcterms:created xsi:type="dcterms:W3CDTF">2016-10-27T16:14:05Z</dcterms:created>
  <dcterms:modified xsi:type="dcterms:W3CDTF">2016-11-22T18:34:28Z</dcterms:modified>
</cp:coreProperties>
</file>